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270" r:id="rId6"/>
    <p:sldId id="273" r:id="rId7"/>
    <p:sldId id="274" r:id="rId8"/>
    <p:sldId id="272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ExtraBold" panose="020B0604020202020204" charset="0"/>
      <p:bold r:id="rId20"/>
      <p:italic r:id="rId21"/>
      <p:boldItalic r:id="rId2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4F9F6"/>
    <a:srgbClr val="C5E0CF"/>
    <a:srgbClr val="808080"/>
    <a:srgbClr val="174094"/>
    <a:srgbClr val="17823D"/>
    <a:srgbClr val="9D9D9D"/>
    <a:srgbClr val="8CC29E"/>
    <a:srgbClr val="E8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71C0-66A3-4837-9E0A-E3A181344EBE}" v="35" dt="2021-02-23T13:01:22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706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Boudesteijn" userId="a0ca55a5-d188-4b81-87ca-8a54444aee42" providerId="ADAL" clId="{51D01107-FC91-46BA-9AC0-0B447B41FF23}"/>
    <pc:docChg chg="undo redo custSel addSld delSld modSld">
      <pc:chgData name="Erik Boudesteijn" userId="a0ca55a5-d188-4b81-87ca-8a54444aee42" providerId="ADAL" clId="{51D01107-FC91-46BA-9AC0-0B447B41FF23}" dt="2021-02-11T08:53:17.935" v="1150" actId="122"/>
      <pc:docMkLst>
        <pc:docMk/>
      </pc:docMkLst>
      <pc:sldChg chg="modSp add del mod">
        <pc:chgData name="Erik Boudesteijn" userId="a0ca55a5-d188-4b81-87ca-8a54444aee42" providerId="ADAL" clId="{51D01107-FC91-46BA-9AC0-0B447B41FF23}" dt="2021-02-11T08:52:53.818" v="1138" actId="2696"/>
        <pc:sldMkLst>
          <pc:docMk/>
          <pc:sldMk cId="433413306" sldId="258"/>
        </pc:sldMkLst>
        <pc:spChg chg="mod">
          <ac:chgData name="Erik Boudesteijn" userId="a0ca55a5-d188-4b81-87ca-8a54444aee42" providerId="ADAL" clId="{51D01107-FC91-46BA-9AC0-0B447B41FF23}" dt="2021-02-11T08:19:57.020" v="167" actId="20577"/>
          <ac:spMkLst>
            <pc:docMk/>
            <pc:sldMk cId="433413306" sldId="258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32:13.745" v="863" actId="6549"/>
          <ac:spMkLst>
            <pc:docMk/>
            <pc:sldMk cId="433413306" sldId="258"/>
            <ac:spMk id="5" creationId="{714C23DB-644A-415E-97E3-CA20E98A7A4A}"/>
          </ac:spMkLst>
        </pc:spChg>
        <pc:spChg chg="mod">
          <ac:chgData name="Erik Boudesteijn" userId="a0ca55a5-d188-4b81-87ca-8a54444aee42" providerId="ADAL" clId="{51D01107-FC91-46BA-9AC0-0B447B41FF23}" dt="2021-02-11T08:03:37.051" v="43" actId="20577"/>
          <ac:spMkLst>
            <pc:docMk/>
            <pc:sldMk cId="433413306" sldId="258"/>
            <ac:spMk id="6" creationId="{9BE023CC-4C53-4D30-9792-265F38F5BA17}"/>
          </ac:spMkLst>
        </pc:spChg>
      </pc:sldChg>
      <pc:sldChg chg="modSp del mod">
        <pc:chgData name="Erik Boudesteijn" userId="a0ca55a5-d188-4b81-87ca-8a54444aee42" providerId="ADAL" clId="{51D01107-FC91-46BA-9AC0-0B447B41FF23}" dt="2021-02-11T08:48:18.140" v="1061" actId="2696"/>
        <pc:sldMkLst>
          <pc:docMk/>
          <pc:sldMk cId="1790965517" sldId="259"/>
        </pc:sldMkLst>
        <pc:spChg chg="mod">
          <ac:chgData name="Erik Boudesteijn" userId="a0ca55a5-d188-4b81-87ca-8a54444aee42" providerId="ADAL" clId="{51D01107-FC91-46BA-9AC0-0B447B41FF23}" dt="2021-02-11T08:48:05.777" v="1058" actId="1076"/>
          <ac:spMkLst>
            <pc:docMk/>
            <pc:sldMk cId="1790965517" sldId="259"/>
            <ac:spMk id="7" creationId="{861AB5C1-3181-4857-A2A1-A6ED077F1DDD}"/>
          </ac:spMkLst>
        </pc:spChg>
        <pc:spChg chg="mod">
          <ac:chgData name="Erik Boudesteijn" userId="a0ca55a5-d188-4b81-87ca-8a54444aee42" providerId="ADAL" clId="{51D01107-FC91-46BA-9AC0-0B447B41FF23}" dt="2021-02-11T08:23:55.539" v="321"/>
          <ac:spMkLst>
            <pc:docMk/>
            <pc:sldMk cId="1790965517" sldId="259"/>
            <ac:spMk id="16" creationId="{02187737-A051-4950-B57F-4109042B38C1}"/>
          </ac:spMkLst>
        </pc:spChg>
        <pc:graphicFrameChg chg="mod">
          <ac:chgData name="Erik Boudesteijn" userId="a0ca55a5-d188-4b81-87ca-8a54444aee42" providerId="ADAL" clId="{51D01107-FC91-46BA-9AC0-0B447B41FF23}" dt="2021-02-11T08:27:02.434" v="617" actId="1076"/>
          <ac:graphicFrameMkLst>
            <pc:docMk/>
            <pc:sldMk cId="1790965517" sldId="259"/>
            <ac:graphicFrameMk id="23" creationId="{3281B6BD-1C22-451E-B921-357329609C4E}"/>
          </ac:graphicFrameMkLst>
        </pc:graphicFrameChg>
        <pc:picChg chg="mod">
          <ac:chgData name="Erik Boudesteijn" userId="a0ca55a5-d188-4b81-87ca-8a54444aee42" providerId="ADAL" clId="{51D01107-FC91-46BA-9AC0-0B447B41FF23}" dt="2021-02-11T08:22:39.791" v="290" actId="1076"/>
          <ac:picMkLst>
            <pc:docMk/>
            <pc:sldMk cId="1790965517" sldId="259"/>
            <ac:picMk id="6" creationId="{8C1E0386-831E-4A2F-A5C6-4AEB05E7B6C5}"/>
          </ac:picMkLst>
        </pc:picChg>
      </pc:sldChg>
      <pc:sldChg chg="del">
        <pc:chgData name="Erik Boudesteijn" userId="a0ca55a5-d188-4b81-87ca-8a54444aee42" providerId="ADAL" clId="{51D01107-FC91-46BA-9AC0-0B447B41FF23}" dt="2021-02-11T08:48:58.143" v="1084" actId="47"/>
        <pc:sldMkLst>
          <pc:docMk/>
          <pc:sldMk cId="136110320" sldId="260"/>
        </pc:sldMkLst>
      </pc:sldChg>
      <pc:sldChg chg="del">
        <pc:chgData name="Erik Boudesteijn" userId="a0ca55a5-d188-4b81-87ca-8a54444aee42" providerId="ADAL" clId="{51D01107-FC91-46BA-9AC0-0B447B41FF23}" dt="2021-02-11T08:49:00.473" v="1085" actId="47"/>
        <pc:sldMkLst>
          <pc:docMk/>
          <pc:sldMk cId="3490994335" sldId="261"/>
        </pc:sldMkLst>
      </pc:sldChg>
      <pc:sldChg chg="del">
        <pc:chgData name="Erik Boudesteijn" userId="a0ca55a5-d188-4b81-87ca-8a54444aee42" providerId="ADAL" clId="{51D01107-FC91-46BA-9AC0-0B447B41FF23}" dt="2021-02-11T08:52:53.818" v="1138" actId="2696"/>
        <pc:sldMkLst>
          <pc:docMk/>
          <pc:sldMk cId="3014425518" sldId="262"/>
        </pc:sldMkLst>
      </pc:sldChg>
      <pc:sldChg chg="del">
        <pc:chgData name="Erik Boudesteijn" userId="a0ca55a5-d188-4b81-87ca-8a54444aee42" providerId="ADAL" clId="{51D01107-FC91-46BA-9AC0-0B447B41FF23}" dt="2021-02-11T08:52:53.818" v="1138" actId="2696"/>
        <pc:sldMkLst>
          <pc:docMk/>
          <pc:sldMk cId="2503515758" sldId="263"/>
        </pc:sldMkLst>
      </pc:sldChg>
      <pc:sldChg chg="del">
        <pc:chgData name="Erik Boudesteijn" userId="a0ca55a5-d188-4b81-87ca-8a54444aee42" providerId="ADAL" clId="{51D01107-FC91-46BA-9AC0-0B447B41FF23}" dt="2021-02-11T08:52:53.818" v="1138" actId="2696"/>
        <pc:sldMkLst>
          <pc:docMk/>
          <pc:sldMk cId="4056754010" sldId="264"/>
        </pc:sldMkLst>
      </pc:sldChg>
      <pc:sldChg chg="addSp modSp mod">
        <pc:chgData name="Erik Boudesteijn" userId="a0ca55a5-d188-4b81-87ca-8a54444aee42" providerId="ADAL" clId="{51D01107-FC91-46BA-9AC0-0B447B41FF23}" dt="2021-02-11T08:38:13.122" v="1041" actId="1076"/>
        <pc:sldMkLst>
          <pc:docMk/>
          <pc:sldMk cId="1533070122" sldId="265"/>
        </pc:sldMkLst>
        <pc:spChg chg="mod">
          <ac:chgData name="Erik Boudesteijn" userId="a0ca55a5-d188-4b81-87ca-8a54444aee42" providerId="ADAL" clId="{51D01107-FC91-46BA-9AC0-0B447B41FF23}" dt="2021-02-11T08:02:55.346" v="27" actId="20577"/>
          <ac:spMkLst>
            <pc:docMk/>
            <pc:sldMk cId="1533070122" sldId="265"/>
            <ac:spMk id="3" creationId="{8D40AC99-9518-4AE1-84F2-891501D5E986}"/>
          </ac:spMkLst>
        </pc:spChg>
        <pc:spChg chg="mod">
          <ac:chgData name="Erik Boudesteijn" userId="a0ca55a5-d188-4b81-87ca-8a54444aee42" providerId="ADAL" clId="{51D01107-FC91-46BA-9AC0-0B447B41FF23}" dt="2021-02-11T08:38:13.122" v="1041" actId="1076"/>
          <ac:spMkLst>
            <pc:docMk/>
            <pc:sldMk cId="1533070122" sldId="265"/>
            <ac:spMk id="4" creationId="{AC9FB1A2-4663-49EB-A0A2-7F3B7E811894}"/>
          </ac:spMkLst>
        </pc:spChg>
        <pc:picChg chg="add mod">
          <ac:chgData name="Erik Boudesteijn" userId="a0ca55a5-d188-4b81-87ca-8a54444aee42" providerId="ADAL" clId="{51D01107-FC91-46BA-9AC0-0B447B41FF23}" dt="2021-02-11T08:38:13.122" v="1041" actId="1076"/>
          <ac:picMkLst>
            <pc:docMk/>
            <pc:sldMk cId="1533070122" sldId="265"/>
            <ac:picMk id="1026" creationId="{ACB8A54D-A908-4739-BA1F-D0CA70D66753}"/>
          </ac:picMkLst>
        </pc:picChg>
      </pc:sldChg>
      <pc:sldChg chg="del">
        <pc:chgData name="Erik Boudesteijn" userId="a0ca55a5-d188-4b81-87ca-8a54444aee42" providerId="ADAL" clId="{51D01107-FC91-46BA-9AC0-0B447B41FF23}" dt="2021-02-11T08:52:53.818" v="1138" actId="2696"/>
        <pc:sldMkLst>
          <pc:docMk/>
          <pc:sldMk cId="2142448046" sldId="268"/>
        </pc:sldMkLst>
      </pc:sldChg>
      <pc:sldChg chg="addSp delSp modSp del mod">
        <pc:chgData name="Erik Boudesteijn" userId="a0ca55a5-d188-4b81-87ca-8a54444aee42" providerId="ADAL" clId="{51D01107-FC91-46BA-9AC0-0B447B41FF23}" dt="2021-02-11T08:48:45.107" v="1081" actId="47"/>
        <pc:sldMkLst>
          <pc:docMk/>
          <pc:sldMk cId="1795603808" sldId="269"/>
        </pc:sldMkLst>
        <pc:spChg chg="del">
          <ac:chgData name="Erik Boudesteijn" userId="a0ca55a5-d188-4b81-87ca-8a54444aee42" providerId="ADAL" clId="{51D01107-FC91-46BA-9AC0-0B447B41FF23}" dt="2021-02-11T08:30:08.905" v="719"/>
          <ac:spMkLst>
            <pc:docMk/>
            <pc:sldMk cId="1795603808" sldId="269"/>
            <ac:spMk id="2" creationId="{27ED08B9-320E-48D4-BACF-445C22699CC2}"/>
          </ac:spMkLst>
        </pc:spChg>
        <pc:spChg chg="mod">
          <ac:chgData name="Erik Boudesteijn" userId="a0ca55a5-d188-4b81-87ca-8a54444aee42" providerId="ADAL" clId="{51D01107-FC91-46BA-9AC0-0B447B41FF23}" dt="2021-02-11T08:29:15.722" v="645" actId="14100"/>
          <ac:spMkLst>
            <pc:docMk/>
            <pc:sldMk cId="1795603808" sldId="269"/>
            <ac:spMk id="3" creationId="{E62023C2-4122-498B-AB0B-F2571C13C64B}"/>
          </ac:spMkLst>
        </pc:spChg>
        <pc:spChg chg="mod">
          <ac:chgData name="Erik Boudesteijn" userId="a0ca55a5-d188-4b81-87ca-8a54444aee42" providerId="ADAL" clId="{51D01107-FC91-46BA-9AC0-0B447B41FF23}" dt="2021-02-11T08:36:51.384" v="1034" actId="27636"/>
          <ac:spMkLst>
            <pc:docMk/>
            <pc:sldMk cId="1795603808" sldId="269"/>
            <ac:spMk id="5" creationId="{1E0E33FC-AED1-45D6-9F3E-1FADB6778EFC}"/>
          </ac:spMkLst>
        </pc:spChg>
        <pc:spChg chg="add del mod">
          <ac:chgData name="Erik Boudesteijn" userId="a0ca55a5-d188-4b81-87ca-8a54444aee42" providerId="ADAL" clId="{51D01107-FC91-46BA-9AC0-0B447B41FF23}" dt="2021-02-11T08:36:58.136" v="1035" actId="478"/>
          <ac:spMkLst>
            <pc:docMk/>
            <pc:sldMk cId="1795603808" sldId="269"/>
            <ac:spMk id="10" creationId="{4A3F02E4-DEA6-47CD-A5E2-EC322FE1D63B}"/>
          </ac:spMkLst>
        </pc:spChg>
        <pc:graphicFrameChg chg="del">
          <ac:chgData name="Erik Boudesteijn" userId="a0ca55a5-d188-4b81-87ca-8a54444aee42" providerId="ADAL" clId="{51D01107-FC91-46BA-9AC0-0B447B41FF23}" dt="2021-02-11T08:31:00.061" v="722" actId="478"/>
          <ac:graphicFrameMkLst>
            <pc:docMk/>
            <pc:sldMk cId="1795603808" sldId="269"/>
            <ac:graphicFrameMk id="8" creationId="{AA491893-28CE-475C-8E66-8729EB47FDB9}"/>
          </ac:graphicFrameMkLst>
        </pc:graphicFrameChg>
        <pc:picChg chg="add mod">
          <ac:chgData name="Erik Boudesteijn" userId="a0ca55a5-d188-4b81-87ca-8a54444aee42" providerId="ADAL" clId="{51D01107-FC91-46BA-9AC0-0B447B41FF23}" dt="2021-02-11T08:30:08.905" v="719"/>
          <ac:picMkLst>
            <pc:docMk/>
            <pc:sldMk cId="1795603808" sldId="269"/>
            <ac:picMk id="9" creationId="{EDCF165E-AFA9-4D77-B931-A501BE983160}"/>
          </ac:picMkLst>
        </pc:picChg>
      </pc:sldChg>
      <pc:sldChg chg="addSp delSp modSp mod">
        <pc:chgData name="Erik Boudesteijn" userId="a0ca55a5-d188-4b81-87ca-8a54444aee42" providerId="ADAL" clId="{51D01107-FC91-46BA-9AC0-0B447B41FF23}" dt="2021-02-11T08:49:45.896" v="1105" actId="790"/>
        <pc:sldMkLst>
          <pc:docMk/>
          <pc:sldMk cId="3822478631" sldId="270"/>
        </pc:sldMkLst>
        <pc:spChg chg="mod">
          <ac:chgData name="Erik Boudesteijn" userId="a0ca55a5-d188-4b81-87ca-8a54444aee42" providerId="ADAL" clId="{51D01107-FC91-46BA-9AC0-0B447B41FF23}" dt="2021-02-11T08:49:45.896" v="1105" actId="790"/>
          <ac:spMkLst>
            <pc:docMk/>
            <pc:sldMk cId="3822478631" sldId="270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25:39.718" v="494" actId="20577"/>
          <ac:spMkLst>
            <pc:docMk/>
            <pc:sldMk cId="3822478631" sldId="270"/>
            <ac:spMk id="5" creationId="{714C23DB-644A-415E-97E3-CA20E98A7A4A}"/>
          </ac:spMkLst>
        </pc:spChg>
        <pc:spChg chg="mod">
          <ac:chgData name="Erik Boudesteijn" userId="a0ca55a5-d188-4b81-87ca-8a54444aee42" providerId="ADAL" clId="{51D01107-FC91-46BA-9AC0-0B447B41FF23}" dt="2021-02-11T08:20:00.500" v="168" actId="6549"/>
          <ac:spMkLst>
            <pc:docMk/>
            <pc:sldMk cId="3822478631" sldId="270"/>
            <ac:spMk id="6" creationId="{9BE023CC-4C53-4D30-9792-265F38F5BA17}"/>
          </ac:spMkLst>
        </pc:spChg>
        <pc:picChg chg="add del mod">
          <ac:chgData name="Erik Boudesteijn" userId="a0ca55a5-d188-4b81-87ca-8a54444aee42" providerId="ADAL" clId="{51D01107-FC91-46BA-9AC0-0B447B41FF23}" dt="2021-02-11T08:49:06.525" v="1086" actId="478"/>
          <ac:picMkLst>
            <pc:docMk/>
            <pc:sldMk cId="3822478631" sldId="270"/>
            <ac:picMk id="7" creationId="{63CC7D46-F6B1-4AAD-AB24-BF95731929FA}"/>
          </ac:picMkLst>
        </pc:picChg>
      </pc:sldChg>
      <pc:sldChg chg="new del">
        <pc:chgData name="Erik Boudesteijn" userId="a0ca55a5-d188-4b81-87ca-8a54444aee42" providerId="ADAL" clId="{51D01107-FC91-46BA-9AC0-0B447B41FF23}" dt="2021-02-11T08:48:52.223" v="1082" actId="47"/>
        <pc:sldMkLst>
          <pc:docMk/>
          <pc:sldMk cId="1487440631" sldId="271"/>
        </pc:sldMkLst>
      </pc:sldChg>
      <pc:sldChg chg="modSp add mod">
        <pc:chgData name="Erik Boudesteijn" userId="a0ca55a5-d188-4b81-87ca-8a54444aee42" providerId="ADAL" clId="{51D01107-FC91-46BA-9AC0-0B447B41FF23}" dt="2021-02-11T08:35:04.213" v="1014" actId="20577"/>
        <pc:sldMkLst>
          <pc:docMk/>
          <pc:sldMk cId="2078367565" sldId="272"/>
        </pc:sldMkLst>
        <pc:spChg chg="mod">
          <ac:chgData name="Erik Boudesteijn" userId="a0ca55a5-d188-4b81-87ca-8a54444aee42" providerId="ADAL" clId="{51D01107-FC91-46BA-9AC0-0B447B41FF23}" dt="2021-02-11T08:34:56.279" v="1012" actId="790"/>
          <ac:spMkLst>
            <pc:docMk/>
            <pc:sldMk cId="2078367565" sldId="272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35:04.213" v="1014" actId="20577"/>
          <ac:spMkLst>
            <pc:docMk/>
            <pc:sldMk cId="2078367565" sldId="272"/>
            <ac:spMk id="5" creationId="{714C23DB-644A-415E-97E3-CA20E98A7A4A}"/>
          </ac:spMkLst>
        </pc:spChg>
      </pc:sldChg>
      <pc:sldChg chg="delSp modSp add mod">
        <pc:chgData name="Erik Boudesteijn" userId="a0ca55a5-d188-4b81-87ca-8a54444aee42" providerId="ADAL" clId="{51D01107-FC91-46BA-9AC0-0B447B41FF23}" dt="2021-02-11T08:51:14.088" v="1126" actId="20577"/>
        <pc:sldMkLst>
          <pc:docMk/>
          <pc:sldMk cId="2048112086" sldId="273"/>
        </pc:sldMkLst>
        <pc:spChg chg="mod">
          <ac:chgData name="Erik Boudesteijn" userId="a0ca55a5-d188-4b81-87ca-8a54444aee42" providerId="ADAL" clId="{51D01107-FC91-46BA-9AC0-0B447B41FF23}" dt="2021-02-11T08:48:00.643" v="1057" actId="20577"/>
          <ac:spMkLst>
            <pc:docMk/>
            <pc:sldMk cId="2048112086" sldId="273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51:14.088" v="1126" actId="20577"/>
          <ac:spMkLst>
            <pc:docMk/>
            <pc:sldMk cId="2048112086" sldId="273"/>
            <ac:spMk id="5" creationId="{714C23DB-644A-415E-97E3-CA20E98A7A4A}"/>
          </ac:spMkLst>
        </pc:spChg>
        <pc:spChg chg="del">
          <ac:chgData name="Erik Boudesteijn" userId="a0ca55a5-d188-4b81-87ca-8a54444aee42" providerId="ADAL" clId="{51D01107-FC91-46BA-9AC0-0B447B41FF23}" dt="2021-02-11T08:50:13.219" v="1106" actId="478"/>
          <ac:spMkLst>
            <pc:docMk/>
            <pc:sldMk cId="2048112086" sldId="273"/>
            <ac:spMk id="6" creationId="{9BE023CC-4C53-4D30-9792-265F38F5BA17}"/>
          </ac:spMkLst>
        </pc:spChg>
      </pc:sldChg>
      <pc:sldChg chg="modSp add mod">
        <pc:chgData name="Erik Boudesteijn" userId="a0ca55a5-d188-4b81-87ca-8a54444aee42" providerId="ADAL" clId="{51D01107-FC91-46BA-9AC0-0B447B41FF23}" dt="2021-02-11T08:52:03.573" v="1136" actId="20577"/>
        <pc:sldMkLst>
          <pc:docMk/>
          <pc:sldMk cId="3295451304" sldId="274"/>
        </pc:sldMkLst>
        <pc:spChg chg="mod">
          <ac:chgData name="Erik Boudesteijn" userId="a0ca55a5-d188-4b81-87ca-8a54444aee42" providerId="ADAL" clId="{51D01107-FC91-46BA-9AC0-0B447B41FF23}" dt="2021-02-11T08:48:32.876" v="1078" actId="20577"/>
          <ac:spMkLst>
            <pc:docMk/>
            <pc:sldMk cId="3295451304" sldId="274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52:03.573" v="1136" actId="20577"/>
          <ac:spMkLst>
            <pc:docMk/>
            <pc:sldMk cId="3295451304" sldId="274"/>
            <ac:spMk id="5" creationId="{714C23DB-644A-415E-97E3-CA20E98A7A4A}"/>
          </ac:spMkLst>
        </pc:spChg>
      </pc:sldChg>
      <pc:sldChg chg="add del">
        <pc:chgData name="Erik Boudesteijn" userId="a0ca55a5-d188-4b81-87ca-8a54444aee42" providerId="ADAL" clId="{51D01107-FC91-46BA-9AC0-0B447B41FF23}" dt="2021-02-11T08:52:46.359" v="1137" actId="2696"/>
        <pc:sldMkLst>
          <pc:docMk/>
          <pc:sldMk cId="2204727109" sldId="275"/>
        </pc:sldMkLst>
      </pc:sldChg>
      <pc:sldChg chg="modSp add mod">
        <pc:chgData name="Erik Boudesteijn" userId="a0ca55a5-d188-4b81-87ca-8a54444aee42" providerId="ADAL" clId="{51D01107-FC91-46BA-9AC0-0B447B41FF23}" dt="2021-02-11T08:53:17.935" v="1150" actId="122"/>
        <pc:sldMkLst>
          <pc:docMk/>
          <pc:sldMk cId="3473926149" sldId="275"/>
        </pc:sldMkLst>
        <pc:spChg chg="mod">
          <ac:chgData name="Erik Boudesteijn" userId="a0ca55a5-d188-4b81-87ca-8a54444aee42" providerId="ADAL" clId="{51D01107-FC91-46BA-9AC0-0B447B41FF23}" dt="2021-02-11T08:53:17.935" v="1150" actId="122"/>
          <ac:spMkLst>
            <pc:docMk/>
            <pc:sldMk cId="3473926149" sldId="275"/>
            <ac:spMk id="2" creationId="{5924B614-1294-42BA-B9E6-BAC90794B49C}"/>
          </ac:spMkLst>
        </pc:spChg>
        <pc:spChg chg="mod">
          <ac:chgData name="Erik Boudesteijn" userId="a0ca55a5-d188-4b81-87ca-8a54444aee42" providerId="ADAL" clId="{51D01107-FC91-46BA-9AC0-0B447B41FF23}" dt="2021-02-11T08:53:09.938" v="1149" actId="6549"/>
          <ac:spMkLst>
            <pc:docMk/>
            <pc:sldMk cId="3473926149" sldId="275"/>
            <ac:spMk id="5" creationId="{714C23DB-644A-415E-97E3-CA20E98A7A4A}"/>
          </ac:spMkLst>
        </pc:spChg>
      </pc:sldChg>
    </pc:docChg>
  </pc:docChgLst>
  <pc:docChgLst>
    <pc:chgData name="Jan Boudesteijn" userId="37f20bbe-bed1-49af-b9d0-e4017d82d991" providerId="ADAL" clId="{64BBBDC6-6546-4DD2-BE4A-0DE7FC792E2B}"/>
    <pc:docChg chg="undo custSel addSld modSld sldOrd">
      <pc:chgData name="Jan Boudesteijn" userId="37f20bbe-bed1-49af-b9d0-e4017d82d991" providerId="ADAL" clId="{64BBBDC6-6546-4DD2-BE4A-0DE7FC792E2B}" dt="2021-02-11T07:19:03.721" v="177" actId="6549"/>
      <pc:docMkLst>
        <pc:docMk/>
      </pc:docMkLst>
      <pc:sldChg chg="modSp mod">
        <pc:chgData name="Jan Boudesteijn" userId="37f20bbe-bed1-49af-b9d0-e4017d82d991" providerId="ADAL" clId="{64BBBDC6-6546-4DD2-BE4A-0DE7FC792E2B}" dt="2021-02-11T07:18:29.098" v="161" actId="6549"/>
        <pc:sldMkLst>
          <pc:docMk/>
          <pc:sldMk cId="433413306" sldId="258"/>
        </pc:sldMkLst>
        <pc:spChg chg="mod">
          <ac:chgData name="Jan Boudesteijn" userId="37f20bbe-bed1-49af-b9d0-e4017d82d991" providerId="ADAL" clId="{64BBBDC6-6546-4DD2-BE4A-0DE7FC792E2B}" dt="2021-02-11T07:18:29.098" v="161" actId="6549"/>
          <ac:spMkLst>
            <pc:docMk/>
            <pc:sldMk cId="433413306" sldId="258"/>
            <ac:spMk id="2" creationId="{5924B614-1294-42BA-B9E6-BAC90794B49C}"/>
          </ac:spMkLst>
        </pc:spChg>
      </pc:sldChg>
      <pc:sldChg chg="addSp delSp modSp mod">
        <pc:chgData name="Jan Boudesteijn" userId="37f20bbe-bed1-49af-b9d0-e4017d82d991" providerId="ADAL" clId="{64BBBDC6-6546-4DD2-BE4A-0DE7FC792E2B}" dt="2021-02-11T07:16:50.675" v="129"/>
        <pc:sldMkLst>
          <pc:docMk/>
          <pc:sldMk cId="1533070122" sldId="265"/>
        </pc:sldMkLst>
        <pc:spChg chg="mod">
          <ac:chgData name="Jan Boudesteijn" userId="37f20bbe-bed1-49af-b9d0-e4017d82d991" providerId="ADAL" clId="{64BBBDC6-6546-4DD2-BE4A-0DE7FC792E2B}" dt="2021-02-11T07:13:31.101" v="20" actId="20577"/>
          <ac:spMkLst>
            <pc:docMk/>
            <pc:sldMk cId="1533070122" sldId="265"/>
            <ac:spMk id="2" creationId="{7E2F2786-3F73-45E8-9D64-046D2EB100FF}"/>
          </ac:spMkLst>
        </pc:spChg>
        <pc:spChg chg="mod">
          <ac:chgData name="Jan Boudesteijn" userId="37f20bbe-bed1-49af-b9d0-e4017d82d991" providerId="ADAL" clId="{64BBBDC6-6546-4DD2-BE4A-0DE7FC792E2B}" dt="2021-02-11T07:14:16.808" v="78" actId="20577"/>
          <ac:spMkLst>
            <pc:docMk/>
            <pc:sldMk cId="1533070122" sldId="265"/>
            <ac:spMk id="3" creationId="{8D40AC99-9518-4AE1-84F2-891501D5E986}"/>
          </ac:spMkLst>
        </pc:spChg>
        <pc:spChg chg="add del">
          <ac:chgData name="Jan Boudesteijn" userId="37f20bbe-bed1-49af-b9d0-e4017d82d991" providerId="ADAL" clId="{64BBBDC6-6546-4DD2-BE4A-0DE7FC792E2B}" dt="2021-02-11T07:16:50.675" v="129"/>
          <ac:spMkLst>
            <pc:docMk/>
            <pc:sldMk cId="1533070122" sldId="265"/>
            <ac:spMk id="4" creationId="{AC9FB1A2-4663-49EB-A0A2-7F3B7E811894}"/>
          </ac:spMkLst>
        </pc:spChg>
        <pc:spChg chg="mod">
          <ac:chgData name="Jan Boudesteijn" userId="37f20bbe-bed1-49af-b9d0-e4017d82d991" providerId="ADAL" clId="{64BBBDC6-6546-4DD2-BE4A-0DE7FC792E2B}" dt="2021-02-11T07:14:31.139" v="103" actId="20577"/>
          <ac:spMkLst>
            <pc:docMk/>
            <pc:sldMk cId="1533070122" sldId="265"/>
            <ac:spMk id="5" creationId="{53732DE9-2892-481A-BF34-9ECBA1D86415}"/>
          </ac:spMkLst>
        </pc:spChg>
        <pc:spChg chg="mod">
          <ac:chgData name="Jan Boudesteijn" userId="37f20bbe-bed1-49af-b9d0-e4017d82d991" providerId="ADAL" clId="{64BBBDC6-6546-4DD2-BE4A-0DE7FC792E2B}" dt="2021-02-11T07:14:40.928" v="113" actId="20577"/>
          <ac:spMkLst>
            <pc:docMk/>
            <pc:sldMk cId="1533070122" sldId="265"/>
            <ac:spMk id="6" creationId="{7244A1A1-78FE-4EEC-AD6A-161284995BA6}"/>
          </ac:spMkLst>
        </pc:spChg>
        <pc:picChg chg="add del mod">
          <ac:chgData name="Jan Boudesteijn" userId="37f20bbe-bed1-49af-b9d0-e4017d82d991" providerId="ADAL" clId="{64BBBDC6-6546-4DD2-BE4A-0DE7FC792E2B}" dt="2021-02-11T07:15:31.826" v="121" actId="931"/>
          <ac:picMkLst>
            <pc:docMk/>
            <pc:sldMk cId="1533070122" sldId="265"/>
            <ac:picMk id="8" creationId="{0C1FD099-AA08-4C7F-B647-7862D13CE643}"/>
          </ac:picMkLst>
        </pc:picChg>
        <pc:picChg chg="add del mod">
          <ac:chgData name="Jan Boudesteijn" userId="37f20bbe-bed1-49af-b9d0-e4017d82d991" providerId="ADAL" clId="{64BBBDC6-6546-4DD2-BE4A-0DE7FC792E2B}" dt="2021-02-11T07:16:50.675" v="129"/>
          <ac:picMkLst>
            <pc:docMk/>
            <pc:sldMk cId="1533070122" sldId="265"/>
            <ac:picMk id="10" creationId="{781B28E9-B487-4561-A0E8-4A3B100B309F}"/>
          </ac:picMkLst>
        </pc:picChg>
      </pc:sldChg>
      <pc:sldChg chg="ord">
        <pc:chgData name="Jan Boudesteijn" userId="37f20bbe-bed1-49af-b9d0-e4017d82d991" providerId="ADAL" clId="{64BBBDC6-6546-4DD2-BE4A-0DE7FC792E2B}" dt="2021-02-11T07:17:31.249" v="131"/>
        <pc:sldMkLst>
          <pc:docMk/>
          <pc:sldMk cId="2142448046" sldId="268"/>
        </pc:sldMkLst>
      </pc:sldChg>
      <pc:sldChg chg="modSp add mod">
        <pc:chgData name="Jan Boudesteijn" userId="37f20bbe-bed1-49af-b9d0-e4017d82d991" providerId="ADAL" clId="{64BBBDC6-6546-4DD2-BE4A-0DE7FC792E2B}" dt="2021-02-11T07:19:03.721" v="177" actId="6549"/>
        <pc:sldMkLst>
          <pc:docMk/>
          <pc:sldMk cId="3822478631" sldId="270"/>
        </pc:sldMkLst>
        <pc:spChg chg="mod">
          <ac:chgData name="Jan Boudesteijn" userId="37f20bbe-bed1-49af-b9d0-e4017d82d991" providerId="ADAL" clId="{64BBBDC6-6546-4DD2-BE4A-0DE7FC792E2B}" dt="2021-02-11T07:19:03.721" v="177" actId="6549"/>
          <ac:spMkLst>
            <pc:docMk/>
            <pc:sldMk cId="3822478631" sldId="270"/>
            <ac:spMk id="2" creationId="{5924B614-1294-42BA-B9E6-BAC90794B49C}"/>
          </ac:spMkLst>
        </pc:spChg>
      </pc:sldChg>
    </pc:docChg>
  </pc:docChgLst>
  <pc:docChgLst>
    <pc:chgData name="Erik Boudesteijn" userId="a0ca55a5-d188-4b81-87ca-8a54444aee42" providerId="ADAL" clId="{10A871C0-66A3-4837-9E0A-E3A181344EBE}"/>
    <pc:docChg chg="undo custSel delSld modSld">
      <pc:chgData name="Erik Boudesteijn" userId="a0ca55a5-d188-4b81-87ca-8a54444aee42" providerId="ADAL" clId="{10A871C0-66A3-4837-9E0A-E3A181344EBE}" dt="2021-02-23T13:01:22.521" v="46" actId="20577"/>
      <pc:docMkLst>
        <pc:docMk/>
      </pc:docMkLst>
      <pc:sldChg chg="addSp delSp modSp mod modClrScheme chgLayout">
        <pc:chgData name="Erik Boudesteijn" userId="a0ca55a5-d188-4b81-87ca-8a54444aee42" providerId="ADAL" clId="{10A871C0-66A3-4837-9E0A-E3A181344EBE}" dt="2021-02-23T13:01:22.521" v="46" actId="20577"/>
        <pc:sldMkLst>
          <pc:docMk/>
          <pc:sldMk cId="3822478631" sldId="270"/>
        </pc:sldMkLst>
        <pc:spChg chg="mod ord">
          <ac:chgData name="Erik Boudesteijn" userId="a0ca55a5-d188-4b81-87ca-8a54444aee42" providerId="ADAL" clId="{10A871C0-66A3-4837-9E0A-E3A181344EBE}" dt="2021-02-23T13:01:22.521" v="46" actId="20577"/>
          <ac:spMkLst>
            <pc:docMk/>
            <pc:sldMk cId="3822478631" sldId="270"/>
            <ac:spMk id="2" creationId="{5924B614-1294-42BA-B9E6-BAC90794B49C}"/>
          </ac:spMkLst>
        </pc:spChg>
        <pc:spChg chg="mod ord">
          <ac:chgData name="Erik Boudesteijn" userId="a0ca55a5-d188-4b81-87ca-8a54444aee42" providerId="ADAL" clId="{10A871C0-66A3-4837-9E0A-E3A181344EBE}" dt="2021-02-23T12:57:40.783" v="39" actId="700"/>
          <ac:spMkLst>
            <pc:docMk/>
            <pc:sldMk cId="3822478631" sldId="270"/>
            <ac:spMk id="3" creationId="{E290098B-3ED0-427D-9D6E-C63FBE33AE9C}"/>
          </ac:spMkLst>
        </pc:spChg>
        <pc:spChg chg="add del mod ord">
          <ac:chgData name="Erik Boudesteijn" userId="a0ca55a5-d188-4b81-87ca-8a54444aee42" providerId="ADAL" clId="{10A871C0-66A3-4837-9E0A-E3A181344EBE}" dt="2021-02-23T12:57:40.783" v="39" actId="700"/>
          <ac:spMkLst>
            <pc:docMk/>
            <pc:sldMk cId="3822478631" sldId="270"/>
            <ac:spMk id="4" creationId="{34181C9E-742A-4129-B3F8-4E258A929043}"/>
          </ac:spMkLst>
        </pc:spChg>
        <pc:spChg chg="add del mod ord">
          <ac:chgData name="Erik Boudesteijn" userId="a0ca55a5-d188-4b81-87ca-8a54444aee42" providerId="ADAL" clId="{10A871C0-66A3-4837-9E0A-E3A181344EBE}" dt="2021-02-23T12:57:40.818" v="40" actId="27636"/>
          <ac:spMkLst>
            <pc:docMk/>
            <pc:sldMk cId="3822478631" sldId="270"/>
            <ac:spMk id="5" creationId="{714C23DB-644A-415E-97E3-CA20E98A7A4A}"/>
          </ac:spMkLst>
        </pc:spChg>
        <pc:spChg chg="del mod ord">
          <ac:chgData name="Erik Boudesteijn" userId="a0ca55a5-d188-4b81-87ca-8a54444aee42" providerId="ADAL" clId="{10A871C0-66A3-4837-9E0A-E3A181344EBE}" dt="2021-02-23T11:09:09.278" v="9" actId="700"/>
          <ac:spMkLst>
            <pc:docMk/>
            <pc:sldMk cId="3822478631" sldId="270"/>
            <ac:spMk id="6" creationId="{9BE023CC-4C53-4D30-9792-265F38F5BA17}"/>
          </ac:spMkLst>
        </pc:spChg>
        <pc:spChg chg="add del mod ord">
          <ac:chgData name="Erik Boudesteijn" userId="a0ca55a5-d188-4b81-87ca-8a54444aee42" providerId="ADAL" clId="{10A871C0-66A3-4837-9E0A-E3A181344EBE}" dt="2021-02-23T12:57:40.783" v="39" actId="700"/>
          <ac:spMkLst>
            <pc:docMk/>
            <pc:sldMk cId="3822478631" sldId="270"/>
            <ac:spMk id="7" creationId="{A47C7EC5-36BF-4CE2-A582-57ECA15582A0}"/>
          </ac:spMkLst>
        </pc:spChg>
        <pc:spChg chg="add del mod ord">
          <ac:chgData name="Erik Boudesteijn" userId="a0ca55a5-d188-4b81-87ca-8a54444aee42" providerId="ADAL" clId="{10A871C0-66A3-4837-9E0A-E3A181344EBE}" dt="2021-02-23T12:57:40.783" v="39" actId="700"/>
          <ac:spMkLst>
            <pc:docMk/>
            <pc:sldMk cId="3822478631" sldId="270"/>
            <ac:spMk id="8" creationId="{0B576C07-2396-4A79-AC24-DD3FFCC41053}"/>
          </ac:spMkLst>
        </pc:spChg>
        <pc:spChg chg="add del mod ord">
          <ac:chgData name="Erik Boudesteijn" userId="a0ca55a5-d188-4b81-87ca-8a54444aee42" providerId="ADAL" clId="{10A871C0-66A3-4837-9E0A-E3A181344EBE}" dt="2021-02-23T12:57:32.216" v="38" actId="700"/>
          <ac:spMkLst>
            <pc:docMk/>
            <pc:sldMk cId="3822478631" sldId="270"/>
            <ac:spMk id="9" creationId="{B309E5EB-60BE-48FE-8B79-B21831C8660D}"/>
          </ac:spMkLst>
        </pc:spChg>
        <pc:spChg chg="add del mod ord">
          <ac:chgData name="Erik Boudesteijn" userId="a0ca55a5-d188-4b81-87ca-8a54444aee42" providerId="ADAL" clId="{10A871C0-66A3-4837-9E0A-E3A181344EBE}" dt="2021-02-23T12:57:32.216" v="38" actId="700"/>
          <ac:spMkLst>
            <pc:docMk/>
            <pc:sldMk cId="3822478631" sldId="270"/>
            <ac:spMk id="10" creationId="{0B1A7FDE-08CF-49AD-A8C1-9401084A3C61}"/>
          </ac:spMkLst>
        </pc:spChg>
        <pc:spChg chg="add del mod ord">
          <ac:chgData name="Erik Boudesteijn" userId="a0ca55a5-d188-4b81-87ca-8a54444aee42" providerId="ADAL" clId="{10A871C0-66A3-4837-9E0A-E3A181344EBE}" dt="2021-02-23T12:57:32.216" v="38" actId="700"/>
          <ac:spMkLst>
            <pc:docMk/>
            <pc:sldMk cId="3822478631" sldId="270"/>
            <ac:spMk id="11" creationId="{12E603B6-E63B-4582-862B-798C90EF8EB6}"/>
          </ac:spMkLst>
        </pc:spChg>
        <pc:spChg chg="add del mod ord">
          <ac:chgData name="Erik Boudesteijn" userId="a0ca55a5-d188-4b81-87ca-8a54444aee42" providerId="ADAL" clId="{10A871C0-66A3-4837-9E0A-E3A181344EBE}" dt="2021-02-23T12:57:30.898" v="37" actId="700"/>
          <ac:spMkLst>
            <pc:docMk/>
            <pc:sldMk cId="3822478631" sldId="270"/>
            <ac:spMk id="12" creationId="{F367232C-1EAC-400E-A7C5-6FA52834B603}"/>
          </ac:spMkLst>
        </pc:spChg>
        <pc:spChg chg="add mod ord">
          <ac:chgData name="Erik Boudesteijn" userId="a0ca55a5-d188-4b81-87ca-8a54444aee42" providerId="ADAL" clId="{10A871C0-66A3-4837-9E0A-E3A181344EBE}" dt="2021-02-23T12:57:40.783" v="39" actId="700"/>
          <ac:spMkLst>
            <pc:docMk/>
            <pc:sldMk cId="3822478631" sldId="270"/>
            <ac:spMk id="13" creationId="{8C1034FE-A16F-4E29-A005-3F7D4285E625}"/>
          </ac:spMkLst>
        </pc:spChg>
        <pc:spChg chg="add del mod">
          <ac:chgData name="Erik Boudesteijn" userId="a0ca55a5-d188-4b81-87ca-8a54444aee42" providerId="ADAL" clId="{10A871C0-66A3-4837-9E0A-E3A181344EBE}" dt="2021-02-23T12:57:30.713" v="36" actId="26606"/>
          <ac:spMkLst>
            <pc:docMk/>
            <pc:sldMk cId="3822478631" sldId="270"/>
            <ac:spMk id="18" creationId="{7FAC0645-F517-4D2D-A358-3BB0FF10E0F8}"/>
          </ac:spMkLst>
        </pc:spChg>
        <pc:graphicFrameChg chg="add del mod">
          <ac:chgData name="Erik Boudesteijn" userId="a0ca55a5-d188-4b81-87ca-8a54444aee42" providerId="ADAL" clId="{10A871C0-66A3-4837-9E0A-E3A181344EBE}" dt="2021-02-23T12:57:30.713" v="36" actId="26606"/>
          <ac:graphicFrameMkLst>
            <pc:docMk/>
            <pc:sldMk cId="3822478631" sldId="270"/>
            <ac:graphicFrameMk id="14" creationId="{46818F07-F531-4BAB-A313-E0DB0F471A92}"/>
          </ac:graphicFrameMkLst>
        </pc:graphicFrameChg>
      </pc:sldChg>
      <pc:sldChg chg="modSp mod">
        <pc:chgData name="Erik Boudesteijn" userId="a0ca55a5-d188-4b81-87ca-8a54444aee42" providerId="ADAL" clId="{10A871C0-66A3-4837-9E0A-E3A181344EBE}" dt="2021-02-23T12:57:57.206" v="43" actId="120"/>
        <pc:sldMkLst>
          <pc:docMk/>
          <pc:sldMk cId="2048112086" sldId="273"/>
        </pc:sldMkLst>
        <pc:spChg chg="mod">
          <ac:chgData name="Erik Boudesteijn" userId="a0ca55a5-d188-4b81-87ca-8a54444aee42" providerId="ADAL" clId="{10A871C0-66A3-4837-9E0A-E3A181344EBE}" dt="2021-02-23T12:57:57.206" v="43" actId="120"/>
          <ac:spMkLst>
            <pc:docMk/>
            <pc:sldMk cId="2048112086" sldId="273"/>
            <ac:spMk id="5" creationId="{714C23DB-644A-415E-97E3-CA20E98A7A4A}"/>
          </ac:spMkLst>
        </pc:spChg>
      </pc:sldChg>
      <pc:sldChg chg="del">
        <pc:chgData name="Erik Boudesteijn" userId="a0ca55a5-d188-4b81-87ca-8a54444aee42" providerId="ADAL" clId="{10A871C0-66A3-4837-9E0A-E3A181344EBE}" dt="2021-02-23T11:06:22.537" v="0" actId="2696"/>
        <pc:sldMkLst>
          <pc:docMk/>
          <pc:sldMk cId="3473926149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DB00A2-F61C-4CCE-B7C1-DF457477A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AD753-C3C2-4526-B02C-509F234E2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548B-D1F9-4CED-964A-23C82BBAD12F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F2558-3283-47B1-9C31-40DB1A819A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214B6-51A0-40F8-9678-B8A72CFDB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7334-E0A4-44E8-9CA4-0F855326E1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31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7B51-CF14-4186-AD59-7727A40E445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C7B0-925F-4B1C-AD66-415494A2B11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1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yourwaste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BEEA-1B5E-42FD-8DAE-CA8EE0C7A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8614" y="2880288"/>
            <a:ext cx="9373386" cy="923330"/>
          </a:xfrm>
          <a:solidFill>
            <a:schemeClr val="tx2"/>
          </a:solidFill>
        </p:spPr>
        <p:txBody>
          <a:bodyPr wrap="square" lIns="540000" anchor="b" anchorCtr="0">
            <a:spAutoFit/>
          </a:bodyPr>
          <a:lstStyle>
            <a:lvl1pPr algn="l">
              <a:defRPr sz="6000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Title lorem ipsum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A36B2-2D81-44A5-9543-C1A91F38B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8614" y="3803618"/>
            <a:ext cx="9373386" cy="535531"/>
          </a:xfrm>
          <a:solidFill>
            <a:schemeClr val="tx2"/>
          </a:solidFill>
        </p:spPr>
        <p:txBody>
          <a:bodyPr lIns="540000" anchor="t" anchorCtr="0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lorem ipsum</a:t>
            </a:r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92DF3F-1F2A-46C8-BA28-1E49BD0E09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4805" y="5074698"/>
            <a:ext cx="5099418" cy="1461494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3C2057-AEEC-461B-A94A-8A10A10871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1742" y="5246703"/>
            <a:ext cx="1544638" cy="9102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BE"/>
              <a:t>Logo X</a:t>
            </a:r>
          </a:p>
          <a:p>
            <a:r>
              <a:rPr lang="nl-BE"/>
              <a:t>Author doc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05607D-3FDF-4F42-B755-67E64F711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11" y="604364"/>
            <a:ext cx="4757738" cy="36000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Author 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E3D16B-6C35-4AFA-BFEE-711D5B565B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03136" y="983581"/>
            <a:ext cx="3097213" cy="36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  <a:lvl2pPr marL="457200" indent="0" algn="r">
              <a:buFontTx/>
              <a:buNone/>
              <a:defRPr sz="2400">
                <a:solidFill>
                  <a:srgbClr val="17823D"/>
                </a:solidFill>
                <a:latin typeface="Montserrat" panose="00000500000000000000" pitchFamily="2" charset="0"/>
              </a:defRPr>
            </a:lvl2pPr>
            <a:lvl3pPr marL="914400" indent="0" algn="r">
              <a:buFontTx/>
              <a:buNone/>
              <a:defRPr sz="2400">
                <a:solidFill>
                  <a:srgbClr val="17823D"/>
                </a:solidFill>
                <a:latin typeface="Montserrat" panose="00000500000000000000" pitchFamily="2" charset="0"/>
              </a:defRPr>
            </a:lvl3pPr>
            <a:lvl4pPr marL="1371600" indent="0" algn="r">
              <a:buFontTx/>
              <a:buNone/>
              <a:defRPr sz="2400">
                <a:solidFill>
                  <a:srgbClr val="17823D"/>
                </a:solidFill>
                <a:latin typeface="Montserrat" panose="00000500000000000000" pitchFamily="2" charset="0"/>
              </a:defRPr>
            </a:lvl4pPr>
            <a:lvl5pPr marL="1828800" indent="0" algn="r">
              <a:buFontTx/>
              <a:buNone/>
              <a:defRPr sz="2400">
                <a:solidFill>
                  <a:srgbClr val="17823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nl-BE"/>
              <a:t>13/07/2020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57E17-C743-4A4B-9E94-2270320CD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13672" y="2324474"/>
            <a:ext cx="5974514" cy="1325563"/>
          </a:xfrm>
        </p:spPr>
        <p:txBody>
          <a:bodyPr>
            <a:no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Welcome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0" name="Table Placeholder 39">
            <a:extLst>
              <a:ext uri="{FF2B5EF4-FFF2-40B4-BE49-F238E27FC236}">
                <a16:creationId xmlns:a16="http://schemas.microsoft.com/office/drawing/2014/main" id="{E5241C1B-344B-406C-9049-07E02581D58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611439" y="873124"/>
            <a:ext cx="8609192" cy="464155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146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7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57E17-C743-4A4B-9E94-2270320CD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79444"/>
            <a:ext cx="10261599" cy="1030865"/>
          </a:xfrm>
        </p:spPr>
        <p:txBody>
          <a:bodyPr lIns="0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rgbClr val="174094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Title 1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95672-17DC-4B06-9B25-D2815DB6A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727898"/>
            <a:ext cx="10261599" cy="2970212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>
                <a:latin typeface="Montserrat" panose="00000500000000000000" pitchFamily="2" charset="0"/>
              </a:defRPr>
            </a:lvl1pPr>
            <a:lvl2pPr marL="265113" indent="-2286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•"/>
              <a:defRPr sz="2000">
                <a:latin typeface="Montserrat" panose="00000500000000000000" pitchFamily="2" charset="0"/>
              </a:defRPr>
            </a:lvl2pPr>
            <a:lvl3pPr marL="630238" indent="-2286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›"/>
              <a:defRPr sz="2000">
                <a:latin typeface="Montserrat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8505D6-991D-4869-A1B6-053A02087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1792859"/>
            <a:ext cx="10272891" cy="852488"/>
          </a:xfrm>
        </p:spPr>
        <p:txBody>
          <a:bodyPr lIns="0" anchor="ctr">
            <a:norm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3</a:t>
            </a:r>
          </a:p>
        </p:txBody>
      </p:sp>
    </p:spTree>
    <p:extLst>
      <p:ext uri="{BB962C8B-B14F-4D97-AF65-F5344CB8AC3E}">
        <p14:creationId xmlns:p14="http://schemas.microsoft.com/office/powerpoint/2010/main" val="5198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+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5D67F5-1561-4FAC-BF37-19E06F623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5040000" cy="6004874"/>
          </a:xfrm>
          <a:custGeom>
            <a:avLst/>
            <a:gdLst>
              <a:gd name="connsiteX0" fmla="*/ 0 w 5040000"/>
              <a:gd name="connsiteY0" fmla="*/ 0 h 6004874"/>
              <a:gd name="connsiteX1" fmla="*/ 5040000 w 5040000"/>
              <a:gd name="connsiteY1" fmla="*/ 0 h 6004874"/>
              <a:gd name="connsiteX2" fmla="*/ 5040000 w 5040000"/>
              <a:gd name="connsiteY2" fmla="*/ 6004874 h 6004874"/>
              <a:gd name="connsiteX3" fmla="*/ 1114516 w 5040000"/>
              <a:gd name="connsiteY3" fmla="*/ 6004874 h 6004874"/>
              <a:gd name="connsiteX4" fmla="*/ 947394 w 5040000"/>
              <a:gd name="connsiteY4" fmla="*/ 5812110 h 6004874"/>
              <a:gd name="connsiteX5" fmla="*/ 780272 w 5040000"/>
              <a:gd name="connsiteY5" fmla="*/ 6004874 h 6004874"/>
              <a:gd name="connsiteX6" fmla="*/ 0 w 5040000"/>
              <a:gd name="connsiteY6" fmla="*/ 6004874 h 60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000" h="6004874">
                <a:moveTo>
                  <a:pt x="0" y="0"/>
                </a:moveTo>
                <a:lnTo>
                  <a:pt x="5040000" y="0"/>
                </a:lnTo>
                <a:lnTo>
                  <a:pt x="5040000" y="6004874"/>
                </a:lnTo>
                <a:lnTo>
                  <a:pt x="1114516" y="6004874"/>
                </a:lnTo>
                <a:lnTo>
                  <a:pt x="947394" y="5812110"/>
                </a:lnTo>
                <a:lnTo>
                  <a:pt x="780272" y="6004874"/>
                </a:lnTo>
                <a:lnTo>
                  <a:pt x="0" y="60048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821537"/>
            <a:ext cx="12191999" cy="1038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57E17-C743-4A4B-9E94-2270320CD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443" y="679444"/>
            <a:ext cx="5592180" cy="103086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Title 2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95672-17DC-4B06-9B25-D2815DB6A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871" y="1887343"/>
            <a:ext cx="5592173" cy="154165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>
                <a:latin typeface="Montserrat" panose="00000500000000000000" pitchFamily="2" charset="0"/>
              </a:defRPr>
            </a:lvl1pPr>
            <a:lvl2pPr marL="265113" indent="-2286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•"/>
              <a:defRPr sz="2000">
                <a:latin typeface="Montserrat" panose="00000500000000000000" pitchFamily="2" charset="0"/>
              </a:defRPr>
            </a:lvl2pPr>
            <a:lvl3pPr marL="536575" indent="-1778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›"/>
              <a:defRPr sz="2000">
                <a:latin typeface="Montserrat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D4F8F-C893-470E-B303-4B6C30A90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8" y="6284913"/>
            <a:ext cx="4410075" cy="360362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Caption of the image</a:t>
            </a:r>
            <a:endParaRPr lang="nl-BE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DE0E16F-C5A0-40E8-8578-5992BF35CBE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627870" y="3597654"/>
            <a:ext cx="4679105" cy="574675"/>
          </a:xfrm>
          <a:solidFill>
            <a:srgbClr val="E8F3EC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rgbClr val="17823D"/>
                </a:solidFill>
              </a:defRPr>
            </a:lvl1pPr>
          </a:lstStyle>
          <a:p>
            <a:r>
              <a:rPr lang="nl-BE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45020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1999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DEB9D1-AED2-4503-A403-D786F6D3B1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730" y="679450"/>
            <a:ext cx="4361268" cy="4354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D4F8F-C893-470E-B303-4B6C30A90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730" y="5163124"/>
            <a:ext cx="4361268" cy="360362"/>
          </a:xfrm>
        </p:spPr>
        <p:txBody>
          <a:bodyPr lIns="0" anchor="ctr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Caption of the image</a:t>
            </a:r>
            <a:endParaRPr lang="nl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FFCE24-F5A9-4C55-880F-D7D92501F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78437" y="679450"/>
            <a:ext cx="6234823" cy="43545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1799D1C-806F-4D24-AA87-3A7559234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437" y="5180784"/>
            <a:ext cx="6234813" cy="360362"/>
          </a:xfrm>
        </p:spPr>
        <p:txBody>
          <a:bodyPr lIns="0" anchor="ctr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Caption of the image</a:t>
            </a:r>
            <a:endParaRPr lang="nl-BE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40429C-1D95-4254-9F69-2470FB7C3F94}"/>
              </a:ext>
            </a:extLst>
          </p:cNvPr>
          <p:cNvSpPr/>
          <p:nvPr userDrawn="1"/>
        </p:nvSpPr>
        <p:spPr>
          <a:xfrm>
            <a:off x="707418" y="5834852"/>
            <a:ext cx="490194" cy="273038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83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819775"/>
            <a:ext cx="12191999" cy="103822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68F58F-1718-404C-8F44-68EE7ECA28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12191993" cy="5965825"/>
          </a:xfrm>
          <a:custGeom>
            <a:avLst/>
            <a:gdLst>
              <a:gd name="connsiteX0" fmla="*/ 0 w 12191993"/>
              <a:gd name="connsiteY0" fmla="*/ 0 h 5965825"/>
              <a:gd name="connsiteX1" fmla="*/ 12191993 w 12191993"/>
              <a:gd name="connsiteY1" fmla="*/ 0 h 5965825"/>
              <a:gd name="connsiteX2" fmla="*/ 12191993 w 12191993"/>
              <a:gd name="connsiteY2" fmla="*/ 5965825 h 5965825"/>
              <a:gd name="connsiteX3" fmla="*/ 1088475 w 12191993"/>
              <a:gd name="connsiteY3" fmla="*/ 5965825 h 5965825"/>
              <a:gd name="connsiteX4" fmla="*/ 952113 w 12191993"/>
              <a:gd name="connsiteY4" fmla="*/ 5819775 h 5965825"/>
              <a:gd name="connsiteX5" fmla="*/ 815751 w 12191993"/>
              <a:gd name="connsiteY5" fmla="*/ 5965825 h 5965825"/>
              <a:gd name="connsiteX6" fmla="*/ 0 w 12191993"/>
              <a:gd name="connsiteY6" fmla="*/ 5965825 h 59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3" h="5965825">
                <a:moveTo>
                  <a:pt x="0" y="0"/>
                </a:moveTo>
                <a:lnTo>
                  <a:pt x="12191993" y="0"/>
                </a:lnTo>
                <a:lnTo>
                  <a:pt x="12191993" y="5965825"/>
                </a:lnTo>
                <a:lnTo>
                  <a:pt x="1088475" y="5965825"/>
                </a:lnTo>
                <a:lnTo>
                  <a:pt x="952113" y="5819775"/>
                </a:lnTo>
                <a:lnTo>
                  <a:pt x="815751" y="5965825"/>
                </a:lnTo>
                <a:lnTo>
                  <a:pt x="0" y="5965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D4F8F-C893-470E-B303-4B6C30A90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8" y="6284913"/>
            <a:ext cx="4410075" cy="360362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Caption of the image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222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/fram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57E17-C743-4A4B-9E94-2270320CD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166" y="635033"/>
            <a:ext cx="10262172" cy="852488"/>
          </a:xfrm>
        </p:spPr>
        <p:txBody>
          <a:bodyPr lIns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rgbClr val="8CC29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Title 4</a:t>
            </a:r>
            <a:endParaRPr lang="nl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95672-17DC-4B06-9B25-D2815DB6A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1700352"/>
            <a:ext cx="10261600" cy="125376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>
                <a:latin typeface="Montserrat" panose="00000500000000000000" pitchFamily="2" charset="0"/>
              </a:defRPr>
            </a:lvl1pPr>
            <a:lvl2pPr marL="265113" indent="-2286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•"/>
              <a:defRPr sz="2000">
                <a:latin typeface="Montserrat" panose="00000500000000000000" pitchFamily="2" charset="0"/>
              </a:defRPr>
            </a:lvl2pPr>
            <a:lvl3pPr marL="895350" indent="-228600">
              <a:lnSpc>
                <a:spcPct val="110000"/>
              </a:lnSpc>
              <a:spcBef>
                <a:spcPts val="0"/>
              </a:spcBef>
              <a:buFont typeface="Montserrat" panose="00000500000000000000" pitchFamily="2" charset="0"/>
              <a:buChar char="›"/>
              <a:defRPr sz="2000">
                <a:latin typeface="Montserrat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able Placeholder 13">
            <a:extLst>
              <a:ext uri="{FF2B5EF4-FFF2-40B4-BE49-F238E27FC236}">
                <a16:creationId xmlns:a16="http://schemas.microsoft.com/office/drawing/2014/main" id="{5444B4F8-2C9D-4346-BF1D-97C6FCAB8A3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47738" y="3231294"/>
            <a:ext cx="6468843" cy="574675"/>
          </a:xfrm>
          <a:solidFill>
            <a:srgbClr val="E8F3EC"/>
          </a:solidFill>
        </p:spPr>
        <p:txBody>
          <a:bodyPr/>
          <a:lstStyle>
            <a:lvl1pPr marL="0" indent="0">
              <a:buNone/>
              <a:defRPr>
                <a:solidFill>
                  <a:srgbClr val="17823D"/>
                </a:solidFill>
              </a:defRPr>
            </a:lvl1pPr>
          </a:lstStyle>
          <a:p>
            <a:r>
              <a:rPr lang="nl-BE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3129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70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AD6A7B-5FEC-436C-9B58-9D988531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1999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6653A-3B2C-42E6-8A29-74ABADAEBDB9}"/>
              </a:ext>
            </a:extLst>
          </p:cNvPr>
          <p:cNvCxnSpPr>
            <a:cxnSpLocks/>
          </p:cNvCxnSpPr>
          <p:nvPr userDrawn="1"/>
        </p:nvCxnSpPr>
        <p:spPr>
          <a:xfrm>
            <a:off x="11220631" y="6285264"/>
            <a:ext cx="0" cy="364108"/>
          </a:xfrm>
          <a:prstGeom prst="line">
            <a:avLst/>
          </a:prstGeom>
          <a:ln>
            <a:solidFill>
              <a:srgbClr val="17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3A2B7D5D-CEBA-4335-918B-5EF850F559E3}"/>
              </a:ext>
            </a:extLst>
          </p:cNvPr>
          <p:cNvSpPr txBox="1"/>
          <p:nvPr userDrawn="1"/>
        </p:nvSpPr>
        <p:spPr>
          <a:xfrm>
            <a:off x="7503739" y="6275837"/>
            <a:ext cx="35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>
                <a:solidFill>
                  <a:srgbClr val="17823D"/>
                </a:solidFill>
                <a:latin typeface="Montserrat" panose="00000500000000000000" pitchFamily="2" charset="0"/>
              </a:rPr>
              <a:t>upcycleyourwaste.com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7F7FFAC-344B-4373-B4C7-D947FB9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70" y="6289372"/>
            <a:ext cx="2743200" cy="360000"/>
          </a:xfrm>
        </p:spPr>
        <p:txBody>
          <a:bodyPr/>
          <a:lstStyle>
            <a:lvl1pPr>
              <a:defRPr sz="2000">
                <a:solidFill>
                  <a:srgbClr val="17823D"/>
                </a:solidFill>
                <a:latin typeface="Montserrat" panose="00000500000000000000" pitchFamily="2" charset="0"/>
              </a:defRPr>
            </a:lvl1pPr>
          </a:lstStyle>
          <a:p>
            <a:fld id="{75D616E3-A3ED-427F-B488-0E0CA6116B4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8505D6-991D-4869-A1B6-053A02087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080" y="675241"/>
            <a:ext cx="10261525" cy="852488"/>
          </a:xfrm>
        </p:spPr>
        <p:txBody>
          <a:bodyPr l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3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7B35B2-D8D4-4B6A-9D88-61D6021C58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9082" y="5315984"/>
            <a:ext cx="4292286" cy="360362"/>
          </a:xfrm>
        </p:spPr>
        <p:txBody>
          <a:bodyPr lIns="0" anchor="ctr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Caption of the image</a:t>
            </a:r>
            <a:endParaRPr lang="nl-BE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851A59E-3232-47EB-AAE8-44DFB4DADE6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59081" y="1697038"/>
            <a:ext cx="10261525" cy="3449637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74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7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92DF3F-1F2A-46C8-BA28-1E49BD0E09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672" y="1973737"/>
            <a:ext cx="6894955" cy="1976094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3C2057-AEEC-461B-A94A-8A10A10871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51394" y="2281287"/>
            <a:ext cx="1572915" cy="1147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BE"/>
              <a:t>Logo X</a:t>
            </a:r>
          </a:p>
          <a:p>
            <a:r>
              <a:rPr lang="nl-BE"/>
              <a:t>Author doc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72FDA9-7889-4E27-87D8-0AC1572079EC}"/>
              </a:ext>
            </a:extLst>
          </p:cNvPr>
          <p:cNvCxnSpPr/>
          <p:nvPr userDrawn="1"/>
        </p:nvCxnSpPr>
        <p:spPr>
          <a:xfrm>
            <a:off x="8276733" y="1964310"/>
            <a:ext cx="0" cy="178166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C2A543-4A10-4985-84E7-84EB853656EC}"/>
              </a:ext>
            </a:extLst>
          </p:cNvPr>
          <p:cNvSpPr txBox="1"/>
          <p:nvPr userDrawn="1"/>
        </p:nvSpPr>
        <p:spPr>
          <a:xfrm>
            <a:off x="857838" y="4920792"/>
            <a:ext cx="39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17823D"/>
                </a:solidFill>
                <a:latin typeface="+mn-lt"/>
              </a:rPr>
              <a:t>upcycleyourwaste.com</a:t>
            </a:r>
          </a:p>
        </p:txBody>
      </p:sp>
    </p:spTree>
    <p:extLst>
      <p:ext uri="{BB962C8B-B14F-4D97-AF65-F5344CB8AC3E}">
        <p14:creationId xmlns:p14="http://schemas.microsoft.com/office/powerpoint/2010/main" val="2223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C1F1E-AAB0-440C-B880-432F9FAF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2CB78-DF61-4F9E-A30A-7DAC34347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5D5C-440D-4130-B280-99A90CEBD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504F-6318-434C-AC70-88EE40DF5744}" type="datetime1">
              <a:rPr lang="nl-BE" smtClean="0"/>
              <a:t>23/02/2021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FA5A5-C64F-4BDA-B73B-EB2B4CFA3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RMK om logo auteur toe te voegen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9B45-AFFE-42D1-98EF-1F3DF6A7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16E3-A3ED-427F-B488-0E0CA6116B4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19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2667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2786-3F73-45E8-9D64-046D2EB10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Presentation  WP  1.5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AC99-9518-4AE1-84F2-891501D5E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Learning </a:t>
            </a:r>
            <a:r>
              <a:rPr lang="nl-BE" err="1"/>
              <a:t>about</a:t>
            </a:r>
            <a:r>
              <a:rPr lang="nl-BE"/>
              <a:t> </a:t>
            </a:r>
            <a:r>
              <a:rPr lang="nl-BE" err="1"/>
              <a:t>Circular</a:t>
            </a:r>
            <a:r>
              <a:rPr lang="nl-BE"/>
              <a:t> </a:t>
            </a:r>
            <a:r>
              <a:rPr lang="nl-BE" err="1"/>
              <a:t>Economy</a:t>
            </a:r>
            <a:endParaRPr lang="nl-B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9FB1A2-4663-49EB-A0A2-7F3B7E8118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24196" y="10610496"/>
            <a:ext cx="1621286" cy="1081101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32DE9-2892-481A-BF34-9ECBA1D86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GreenBiz IJmond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44A1A1-78FE-4EEC-AD6A-161284995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/>
              <a:t>11-02-2021</a:t>
            </a:r>
          </a:p>
        </p:txBody>
      </p:sp>
      <p:pic>
        <p:nvPicPr>
          <p:cNvPr id="1026" name="Afbeelding 2">
            <a:extLst>
              <a:ext uri="{FF2B5EF4-FFF2-40B4-BE49-F238E27FC236}">
                <a16:creationId xmlns:a16="http://schemas.microsoft.com/office/drawing/2014/main" id="{ACB8A54D-A908-4739-BA1F-D0CA70D6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60" y="5430741"/>
            <a:ext cx="2524591" cy="69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7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B614-1294-42BA-B9E6-BAC90794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Main purpose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0098B-3ED0-427D-9D6E-C63FBE33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16E3-A3ED-427F-B488-0E0CA6116B40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C23DB-644A-415E-97E3-CA20E98A7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84137"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Preserve knowledge</a:t>
            </a:r>
          </a:p>
          <a:p>
            <a:pPr marL="84137"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Accessible to everyone</a:t>
            </a:r>
          </a:p>
          <a:p>
            <a:pPr marL="84137"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Different levels </a:t>
            </a:r>
          </a:p>
          <a:p>
            <a:pPr marL="84137"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Enrich the knowledge of SME’s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C1034FE-A16F-4E29-A005-3F7D4285E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47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B614-1294-42BA-B9E6-BAC90794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0098B-3ED0-427D-9D6E-C63FBE33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16E3-A3ED-427F-B488-0E0CA6116B40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C23DB-644A-415E-97E3-CA20E98A7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Employees of SME’s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Business associations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Government officials</a:t>
            </a:r>
          </a:p>
        </p:txBody>
      </p:sp>
    </p:spTree>
    <p:extLst>
      <p:ext uri="{BB962C8B-B14F-4D97-AF65-F5344CB8AC3E}">
        <p14:creationId xmlns:p14="http://schemas.microsoft.com/office/powerpoint/2010/main" val="204811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B614-1294-42BA-B9E6-BAC90794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0098B-3ED0-427D-9D6E-C63FBE33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16E3-A3ED-427F-B488-0E0CA6116B4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C23DB-644A-415E-97E3-CA20E98A7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3 animations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5 training modules</a:t>
            </a:r>
          </a:p>
          <a:p>
            <a:pPr>
              <a:lnSpc>
                <a:spcPct val="150000"/>
              </a:lnSpc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Professional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E023CC-4C53-4D30-9792-265F38F5B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545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B614-1294-42BA-B9E6-BAC90794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E-learning platform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0098B-3ED0-427D-9D6E-C63FBE33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16E3-A3ED-427F-B488-0E0CA6116B40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C23DB-644A-415E-97E3-CA20E98A7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of charge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Accessible to everyone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in multiple languages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E023CC-4C53-4D30-9792-265F38F5B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83675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pcycle your Waste">
      <a:dk1>
        <a:sysClr val="windowText" lastClr="000000"/>
      </a:dk1>
      <a:lt1>
        <a:sysClr val="window" lastClr="FFFFFF"/>
      </a:lt1>
      <a:dk2>
        <a:srgbClr val="17823D"/>
      </a:dk2>
      <a:lt2>
        <a:srgbClr val="E8F3EC"/>
      </a:lt2>
      <a:accent1>
        <a:srgbClr val="C5E0CF"/>
      </a:accent1>
      <a:accent2>
        <a:srgbClr val="F4F9F6"/>
      </a:accent2>
      <a:accent3>
        <a:srgbClr val="EDEDED"/>
      </a:accent3>
      <a:accent4>
        <a:srgbClr val="17823D"/>
      </a:accent4>
      <a:accent5>
        <a:srgbClr val="E8F3EC"/>
      </a:accent5>
      <a:accent6>
        <a:srgbClr val="F4F9F6"/>
      </a:accent6>
      <a:hlink>
        <a:srgbClr val="174094"/>
      </a:hlink>
      <a:folHlink>
        <a:srgbClr val="C5E0CF"/>
      </a:folHlink>
    </a:clrScheme>
    <a:fontScheme name="Upcycle your Wast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019_GL_UYW_powerpoint_v3" id="{9DAD592E-49F5-D14F-9D6F-645FAA8E8099}" vid="{A7AA921B-FE04-4F40-ACBD-202D3B4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71E8378B87645844543B9C5689BF1" ma:contentTypeVersion="12" ma:contentTypeDescription="Een nieuw document maken." ma:contentTypeScope="" ma:versionID="dd1b5c2c7d92f77bcf8e6ee93543ffb3">
  <xsd:schema xmlns:xsd="http://www.w3.org/2001/XMLSchema" xmlns:xs="http://www.w3.org/2001/XMLSchema" xmlns:p="http://schemas.microsoft.com/office/2006/metadata/properties" xmlns:ns2="b9b52c85-0d97-4fb7-a38d-99f26cdbf901" xmlns:ns3="e46fd7e0-adeb-4184-a8a8-156b87f36679" targetNamespace="http://schemas.microsoft.com/office/2006/metadata/properties" ma:root="true" ma:fieldsID="d7e175ee4913a9b04e8b7bad71b8be9c" ns2:_="" ns3:_="">
    <xsd:import namespace="b9b52c85-0d97-4fb7-a38d-99f26cdbf901"/>
    <xsd:import namespace="e46fd7e0-adeb-4184-a8a8-156b87f36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52c85-0d97-4fb7-a38d-99f26cdbf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fd7e0-adeb-4184-a8a8-156b87f36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40150D-7E31-4EFF-897C-0E695D9B9E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AE48A8-AE48-4E79-9037-AAD823979EB3}">
  <ds:schemaRefs>
    <ds:schemaRef ds:uri="b9b52c85-0d97-4fb7-a38d-99f26cdbf901"/>
    <ds:schemaRef ds:uri="e46fd7e0-adeb-4184-a8a8-156b87f366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19BDF0-20D7-4996-92E4-607A8C8E20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UYW_powerpoint_fishnets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Kantoorthema</vt:lpstr>
      <vt:lpstr>Presentation  WP  1.5</vt:lpstr>
      <vt:lpstr>Main purpose</vt:lpstr>
      <vt:lpstr>Target groups</vt:lpstr>
      <vt:lpstr>Different levels</vt:lpstr>
      <vt:lpstr>E-learning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Rani Van Landeghem</dc:creator>
  <cp:revision>1</cp:revision>
  <dcterms:created xsi:type="dcterms:W3CDTF">2020-10-26T12:45:15Z</dcterms:created>
  <dcterms:modified xsi:type="dcterms:W3CDTF">2021-02-23T13:01:31Z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0x0101007E171E8378B87645844543B9C5689BF1</vt:lpwstr>
  </property>
</Properties>
</file>